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58" r:id="rId6"/>
    <p:sldId id="257" r:id="rId7"/>
    <p:sldId id="268" r:id="rId8"/>
    <p:sldId id="259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7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31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26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9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35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39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7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55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A922F-5EAB-4EEA-8873-822CE6F039EA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2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</a:t>
            </a:r>
            <a:r>
              <a:rPr lang="en-US" dirty="0" smtClean="0"/>
              <a:t>in century gothic, white color and size 42. design 1 page 1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2008" y="1052736"/>
            <a:ext cx="1547664" cy="5805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references and all of </a:t>
            </a:r>
            <a:r>
              <a:rPr lang="en-US" smtClean="0"/>
              <a:t>the index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488832" y="1052736"/>
            <a:ext cx="1547664" cy="5805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63888" y="1666210"/>
            <a:ext cx="1969329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47646" y="1666210"/>
            <a:ext cx="1976682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94559" y="1666210"/>
            <a:ext cx="1969329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582981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563888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554999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594559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552310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554999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40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032" y="1196752"/>
            <a:ext cx="4067944" cy="1800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a brief introduction about communication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55976" y="2989490"/>
            <a:ext cx="4067944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.this will contain information about internet and technology.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8032" y="4789690"/>
            <a:ext cx="4067944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information about communication.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</a:t>
            </a:r>
            <a:r>
              <a:rPr lang="en-US" dirty="0" smtClean="0"/>
              <a:t>in century gothic, white color and size 42. design 1 page 2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44934" y="1177249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photos of screenshots how blogs or social media sites help during natural disasters.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3809" y="29894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photos of screenshots how blogs or social media sites help during natural disasters.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20480" y="47896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photos of screenshots how blogs or social media sites help during natural disasters.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216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</a:t>
            </a:r>
            <a:r>
              <a:rPr lang="en-US" dirty="0" smtClean="0"/>
              <a:t>in century gothic, white color and size 42.page 3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052736"/>
            <a:ext cx="1547664" cy="580526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a little bit of information about hurricane Katrina.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96336" y="1052736"/>
            <a:ext cx="1547664" cy="580526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photos of hurricane </a:t>
            </a:r>
            <a:r>
              <a:rPr lang="en-US" dirty="0" err="1" smtClean="0"/>
              <a:t>katrina</a:t>
            </a:r>
            <a:endParaRPr lang="en-US" dirty="0" smtClean="0"/>
          </a:p>
          <a:p>
            <a:pPr algn="ctr"/>
            <a:r>
              <a:rPr lang="en-US" dirty="0"/>
              <a:t>.</a:t>
            </a:r>
          </a:p>
        </p:txBody>
      </p:sp>
      <p:sp>
        <p:nvSpPr>
          <p:cNvPr id="7" name="Oval 6"/>
          <p:cNvSpPr/>
          <p:nvPr/>
        </p:nvSpPr>
        <p:spPr>
          <a:xfrm>
            <a:off x="1547664" y="1052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picture of hurricane </a:t>
            </a:r>
            <a:r>
              <a:rPr lang="en-US" dirty="0" err="1" smtClean="0"/>
              <a:t>katrina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282131" y="4481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533313" y="4481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282844" y="1052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216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</a:t>
            </a:r>
            <a:r>
              <a:rPr lang="en-US" dirty="0" smtClean="0"/>
              <a:t>in century gothic, white color and size 42. design 2 page 1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052736"/>
            <a:ext cx="1547664" cy="580526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a little bit of information about hurricane Katrina.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96336" y="1052736"/>
            <a:ext cx="1547664" cy="580526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photos of hurricane </a:t>
            </a:r>
            <a:r>
              <a:rPr lang="en-US" dirty="0" err="1" smtClean="0"/>
              <a:t>katrina</a:t>
            </a:r>
            <a:endParaRPr lang="en-US" dirty="0" smtClean="0"/>
          </a:p>
          <a:p>
            <a:pPr algn="ctr"/>
            <a:r>
              <a:rPr lang="en-US" dirty="0"/>
              <a:t>.</a:t>
            </a:r>
          </a:p>
        </p:txBody>
      </p:sp>
      <p:sp>
        <p:nvSpPr>
          <p:cNvPr id="7" name="Oval 6"/>
          <p:cNvSpPr/>
          <p:nvPr/>
        </p:nvSpPr>
        <p:spPr>
          <a:xfrm>
            <a:off x="1547664" y="1052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picture of hurricane </a:t>
            </a:r>
            <a:r>
              <a:rPr lang="en-US" dirty="0" err="1" smtClean="0"/>
              <a:t>katrina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282131" y="4481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533313" y="4481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282844" y="1052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08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97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28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</a:t>
            </a:r>
            <a:r>
              <a:rPr lang="en-US" dirty="0" smtClean="0"/>
              <a:t>in century gothic, white color and size 42.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052736"/>
            <a:ext cx="1547664" cy="580526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a little bit of information about hurricane Katrina.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96336" y="1052736"/>
            <a:ext cx="1547664" cy="580526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photos of hurricane </a:t>
            </a:r>
            <a:r>
              <a:rPr lang="en-US" dirty="0" err="1" smtClean="0"/>
              <a:t>katrina</a:t>
            </a:r>
            <a:endParaRPr lang="en-US" dirty="0" smtClean="0"/>
          </a:p>
          <a:p>
            <a:pPr algn="ctr"/>
            <a:r>
              <a:rPr lang="en-US" dirty="0"/>
              <a:t>.</a:t>
            </a:r>
          </a:p>
        </p:txBody>
      </p:sp>
      <p:sp>
        <p:nvSpPr>
          <p:cNvPr id="7" name="Oval 6"/>
          <p:cNvSpPr/>
          <p:nvPr/>
        </p:nvSpPr>
        <p:spPr>
          <a:xfrm>
            <a:off x="1547664" y="1052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picture of hurricane </a:t>
            </a:r>
            <a:r>
              <a:rPr lang="en-US" dirty="0" err="1" smtClean="0"/>
              <a:t>katrina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282131" y="4481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533313" y="4481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282844" y="1052736"/>
            <a:ext cx="230425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083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94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395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256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7</cp:revision>
  <dcterms:created xsi:type="dcterms:W3CDTF">2012-05-07T04:32:42Z</dcterms:created>
  <dcterms:modified xsi:type="dcterms:W3CDTF">2012-05-09T08:16:12Z</dcterms:modified>
</cp:coreProperties>
</file>